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836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верхнего колонтитула 1"/>
          <p:cNvSpPr>
            <a:spLocks noGrp="1" noEditPoints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  <a:p>
            <a:endParaRPr lang="en-US"/>
          </a:p>
        </p:txBody>
      </p:sp>
      <p:sp>
        <p:nvSpPr>
          <p:cNvPr id="3" name="Заполнитель даты 2"/>
          <p:cNvSpPr>
            <a:spLocks noGrp="1" noEditPoints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7324CD-57F6-482C-896D-15731C6FE902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4" name="Заполнитель изображения слайда 3"/>
          <p:cNvSpPr>
            <a:spLocks noGrp="1" noRot="1" noChangeAspect="1" noEditPoints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  <a:p>
            <a:endParaRPr lang="en-US"/>
          </a:p>
        </p:txBody>
      </p:sp>
      <p:sp>
        <p:nvSpPr>
          <p:cNvPr id="5" name="Заполнитель заметок 4"/>
          <p:cNvSpPr>
            <a:spLocks noGrp="1" noEditPoints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6" name="Заполнитель нижнего колонтитула 5"/>
          <p:cNvSpPr>
            <a:spLocks noGrp="1" noEditPoints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altLang="en-US"/>
          </a:p>
        </p:txBody>
      </p:sp>
      <p:sp>
        <p:nvSpPr>
          <p:cNvPr id="7" name="Заполнитель номера слайда 6"/>
          <p:cNvSpPr>
            <a:spLocks noGrp="1" noEditPoint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B040BA-089B-442D-9788-67F98099AB4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86AA9C3-1155-475A-AD3C-FB4748719B45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1E89B64-E957-468B-BC13-DF32DB632E56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8A32FC32-35AE-428F-8EDA-54F21609FB74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FBB55EED-6D5A-48FE-BB69-5D9F6037B26E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CA2761B1-415B-40B1-8023-22E810C9C1B9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402AD1A0-5FF2-41A3-A3C7-490C13FDA76B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BD4F6948-710E-4B88-BD18-3D354F49A3A1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изображения слайда 1"/>
          <p:cNvSpPr>
            <a:spLocks noGrp="1" noRot="1" noChangeAspect="1" noEditPoints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3"/>
          </p:nvPr>
        </p:nvSpPr>
        <p:spPr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5"/>
          </p:nvPr>
        </p:nvSpPr>
        <p:spPr>
          <a:prstGeom prst="rect">
            <a:avLst/>
          </a:prstGeom>
        </p:spPr>
        <p:txBody>
          <a:bodyPr/>
          <a:lstStyle/>
          <a:p>
            <a:fld id="{138B22E5-68CC-4A85-BDF2-A65D96C836DF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Подзаголовок 2"/>
          <p:cNvSpPr>
            <a:spLocks noGrp="1" noEditPoints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ru-RU" altLang="en-US"/>
              <a:t>Щелкните для изменения стиля основного подзаголовка</a:t>
            </a:r>
          </a:p>
        </p:txBody>
      </p:sp>
      <p:sp>
        <p:nvSpPr>
          <p:cNvPr id="4" name="Заполнитель даты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Заполнитель нижнего колонтитула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Заполнитель номера слайда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Название и текст по вертикал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текста по вертикали 2"/>
          <p:cNvSpPr>
            <a:spLocks noGrp="1" noEditPoints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Заполнитель даты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Заполнитель нижнего колонтитула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Заполнитель номера слайда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Название по вертикали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текста по вертикали 2"/>
          <p:cNvSpPr>
            <a:spLocks noGrp="1" noEditPoints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Заполнитель даты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Заполнитель нижнего колонтитула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Заполнитель номера слайда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ние и контен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контента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Заполнитель даты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Заполнитель нижнего колонтитула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Заполнитель номера слайда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4" name="Заполнитель даты 3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Заполнитель нижнего колонтитула 4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6" name="Заполнитель номера слайда 5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контен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контента 2"/>
          <p:cNvSpPr>
            <a:spLocks noGrp="1" noEditPoints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Заполнитель контента 3"/>
          <p:cNvSpPr>
            <a:spLocks noGrp="1" noEditPoints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5" name="Заполнитель даты 4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Заполнитель нижнего колонтитула 5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7" name="Заполнитель номера слайда 6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4" name="Заполнитель контента 3"/>
          <p:cNvSpPr>
            <a:spLocks noGrp="1" noEditPoints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5" name="Заполнитель текста 4"/>
          <p:cNvSpPr>
            <a:spLocks noGrp="1" noEditPoints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6" name="Заполнитель контента 5"/>
          <p:cNvSpPr>
            <a:spLocks noGrp="1" noEditPoints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7" name="Заполнитель даты 6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8" name="Заполнитель нижнего колонтитула 7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9" name="Заполнитель номера слайда 8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назв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даты 2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4" name="Заполнитель нижнего колонтитула 3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5" name="Заполнитель номера слайда 4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даты 1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3" name="Заполнитель нижнего колонтитула 2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4" name="Заполнитель номера слайда 3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Контен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контента 2"/>
          <p:cNvSpPr>
            <a:spLocks noGrp="1" noEditPoints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Заполнитель текста 3"/>
          <p:cNvSpPr>
            <a:spLocks noGrp="1" noEditPoints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5" name="Заполнитель даты 4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Заполнитель нижнего колонтитула 5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7" name="Заполнитель номера слайда 6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Изображение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изображения 2"/>
          <p:cNvSpPr>
            <a:spLocks noGrp="1" noEditPoints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ru-RU" altLang="en-US"/>
              <a:t>Щелкните значок, чтобы добавить рисунок</a:t>
            </a:r>
          </a:p>
        </p:txBody>
      </p:sp>
      <p:sp>
        <p:nvSpPr>
          <p:cNvPr id="4" name="Заполнитель текста 3"/>
          <p:cNvSpPr>
            <a:spLocks noGrp="1" noEditPoints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altLang="en-US"/>
              <a:t>Щелкните для изменения стиля основного текста</a:t>
            </a:r>
          </a:p>
        </p:txBody>
      </p:sp>
      <p:sp>
        <p:nvSpPr>
          <p:cNvPr id="5" name="Заполнитель даты 4"/>
          <p:cNvSpPr>
            <a:spLocks noGrp="1" noEditPoints="1"/>
          </p:cNvSpPr>
          <p:nvPr>
            <p:ph type="dt" sz="half" idx="10"/>
          </p:nvPr>
        </p:nvSpPr>
        <p:spPr/>
        <p:txBody>
          <a:bodyPr/>
          <a:lstStyle/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6" name="Заполнитель нижнего колонтитула 5"/>
          <p:cNvSpPr>
            <a:spLocks noGrp="1" noEditPoints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altLang="en-US"/>
          </a:p>
        </p:txBody>
      </p:sp>
      <p:sp>
        <p:nvSpPr>
          <p:cNvPr id="7" name="Заполнитель номера слайда 6"/>
          <p:cNvSpPr>
            <a:spLocks noGrp="1" noEditPoints="1"/>
          </p:cNvSpPr>
          <p:nvPr>
            <p:ph type="sldNum" sz="quarter" idx="12"/>
          </p:nvPr>
        </p:nvSpPr>
        <p:spPr/>
        <p:txBody>
          <a:bodyPr/>
          <a:lstStyle/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полнитель названия 1"/>
          <p:cNvSpPr>
            <a:spLocks noGrp="1" noEditPoints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altLang="en-US"/>
              <a:t>Щелкните для изменения стиля основного заголовка</a:t>
            </a:r>
          </a:p>
        </p:txBody>
      </p:sp>
      <p:sp>
        <p:nvSpPr>
          <p:cNvPr id="3" name="Заполнитель текста 2"/>
          <p:cNvSpPr>
            <a:spLocks noGrp="1" noEditPoints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altLang="en-US"/>
              <a:t>Щелкните для изменения стиля основного текста</a:t>
            </a:r>
          </a:p>
          <a:p>
            <a:pPr lvl="1"/>
            <a:r>
              <a:rPr lang="ru-RU" altLang="en-US"/>
              <a:t>Второй уровень</a:t>
            </a:r>
          </a:p>
          <a:p>
            <a:pPr lvl="2"/>
            <a:r>
              <a:rPr lang="ru-RU" altLang="en-US"/>
              <a:t>Третий уровень</a:t>
            </a:r>
          </a:p>
          <a:p>
            <a:pPr lvl="3"/>
            <a:r>
              <a:rPr lang="ru-RU" altLang="en-US"/>
              <a:t>Четвертый уровень</a:t>
            </a:r>
          </a:p>
          <a:p>
            <a:pPr lvl="4"/>
            <a:r>
              <a:rPr lang="ru-RU" altLang="en-US"/>
              <a:t>Пятый уровень</a:t>
            </a:r>
          </a:p>
        </p:txBody>
      </p:sp>
      <p:sp>
        <p:nvSpPr>
          <p:cNvPr id="4" name="Заполнитель даты 3"/>
          <p:cNvSpPr>
            <a:spLocks noGrp="1" noEditPoints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D7FF2-845F-41B9-944F-35B90659B7D6}" type="datetimeFigureOut">
              <a:rPr lang="en-US" smtClean="0"/>
              <a:t>11/13/2023</a:t>
            </a:fld>
            <a:endParaRPr lang="en-US"/>
          </a:p>
        </p:txBody>
      </p:sp>
      <p:sp>
        <p:nvSpPr>
          <p:cNvPr id="5" name="Заполнитель нижнего колонтитула 4"/>
          <p:cNvSpPr>
            <a:spLocks noGrp="1" noEditPoints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altLang="en-US"/>
          </a:p>
        </p:txBody>
      </p:sp>
      <p:sp>
        <p:nvSpPr>
          <p:cNvPr id="6" name="Заполнитель номера слайда 5"/>
          <p:cNvSpPr>
            <a:spLocks noGrp="1" noEditPoints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E345D-6FE0-4977-A3DF-5875ED8E59A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8000"/>
                <a:lumOff val="92000"/>
              </a:schemeClr>
            </a:gs>
            <a:gs pos="34000">
              <a:schemeClr val="accent1">
                <a:lumMod val="39000"/>
                <a:lumOff val="61000"/>
              </a:schemeClr>
            </a:gs>
            <a:gs pos="62000">
              <a:schemeClr val="accent1">
                <a:lumMod val="73000"/>
                <a:lumOff val="27000"/>
              </a:schemeClr>
            </a:gs>
            <a:gs pos="100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ctrTitle"/>
          </p:nvPr>
        </p:nvSpPr>
        <p:spPr>
          <a:xfrm>
            <a:off x="1524000" y="1994004"/>
            <a:ext cx="9144000" cy="1014355"/>
          </a:xfrm>
        </p:spPr>
        <p:txBody>
          <a:bodyPr/>
          <a:lstStyle/>
          <a:p>
            <a:r>
              <a:rPr lang="en-US" altLang="en-US" sz="6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DotaHelper</a:t>
            </a:r>
            <a:endParaRPr lang="ru-RU" altLang="en-US" sz="660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одзаголовок 2"/>
          <p:cNvSpPr>
            <a:spLocks noGrp="1" noEditPoints="1"/>
          </p:cNvSpPr>
          <p:nvPr>
            <p:ph type="subTitle" idx="1"/>
          </p:nvPr>
        </p:nvSpPr>
        <p:spPr>
          <a:xfrm>
            <a:off x="1524000" y="3008359"/>
            <a:ext cx="9144000" cy="1655762"/>
          </a:xfrm>
        </p:spPr>
        <p:txBody>
          <a:bodyPr/>
          <a:lstStyle/>
          <a:p>
            <a:r>
              <a:rPr lang="ru-RU" alt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Создатели</a:t>
            </a:r>
            <a:r>
              <a:rPr lang="en-US" alt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r>
              <a:rPr lang="en-US" alt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TJ.yarchen.BB(</a:t>
            </a:r>
            <a:r>
              <a:rPr lang="ru-RU" alt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Самир </a:t>
            </a:r>
            <a:r>
              <a:rPr lang="ru-RU" altLang="en-US" dirty="0" err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Хасанянов</a:t>
            </a:r>
            <a:r>
              <a:rPr lang="en-US" alt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ru-RU" altLang="en-US"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TJ.owea.BB(</a:t>
            </a:r>
            <a:r>
              <a:rPr lang="ru-RU" alt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Даниил Чернышев</a:t>
            </a:r>
            <a:r>
              <a:rPr lang="en-US" alt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ru-RU" altLang="en-US"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8000"/>
                <a:lumOff val="92000"/>
              </a:schemeClr>
            </a:gs>
            <a:gs pos="34000">
              <a:schemeClr val="accent1">
                <a:lumMod val="39000"/>
                <a:lumOff val="61000"/>
              </a:schemeClr>
            </a:gs>
            <a:gs pos="62000">
              <a:schemeClr val="accent1">
                <a:lumMod val="73000"/>
                <a:lumOff val="27000"/>
              </a:schemeClr>
            </a:gs>
            <a:gs pos="100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>
          <a:xfrm>
            <a:off x="838200" y="365125"/>
            <a:ext cx="10515600" cy="725283"/>
          </a:xfrm>
        </p:spPr>
        <p:txBody>
          <a:bodyPr/>
          <a:lstStyle/>
          <a:p>
            <a:r>
              <a:rPr lang="ru-RU" sz="3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Предыстория </a:t>
            </a:r>
            <a:endParaRPr sz="360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Заполнитель контента 2"/>
          <p:cNvSpPr>
            <a:spLocks noGrp="1" noEditPoints="1"/>
          </p:cNvSpPr>
          <p:nvPr>
            <p:ph idx="1"/>
          </p:nvPr>
        </p:nvSpPr>
        <p:spPr>
          <a:xfrm>
            <a:off x="838200" y="1200675"/>
            <a:ext cx="10515600" cy="4976288"/>
          </a:xfrm>
        </p:spPr>
        <p:txBody>
          <a:bodyPr/>
          <a:lstStyle/>
          <a:p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Мы очень любим компьютерную игру </a:t>
            </a:r>
            <a:r>
              <a:rPr lang="en-US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Dota2</a:t>
            </a:r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как и миллионы пользователей по всему миру. Но многим начинает надоедать придумывание последовательности покупки предметов и противодействие тем или иным героям.</a:t>
            </a:r>
          </a:p>
          <a:p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Для того, чтобы упростить жизнь всем игрокам, мы решили создать приложение </a:t>
            </a:r>
            <a:r>
              <a:rPr lang="en-US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DotaHelper</a:t>
            </a:r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в котором указано большое количество информации, которая разнообразит и облегчит игру в </a:t>
            </a:r>
            <a:r>
              <a:rPr lang="en-US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Dota2</a:t>
            </a:r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986763" y="4427584"/>
            <a:ext cx="4174554" cy="2348186"/>
          </a:xfrm>
          <a:prstGeom prst="rect">
            <a:avLst/>
          </a:prstGeom>
        </p:spPr>
      </p:pic>
      <p:pic>
        <p:nvPicPr>
          <p:cNvPr id="5" name="второй слайд">
            <a:hlinkClick r:id="" action="ppaction://media"/>
            <a:extLst>
              <a:ext uri="{FF2B5EF4-FFF2-40B4-BE49-F238E27FC236}">
                <a16:creationId xmlns:a16="http://schemas.microsoft.com/office/drawing/2014/main" id="{B93A9A7B-C3BC-4F59-B5F0-68A510A9DF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19158" y="4114800"/>
            <a:ext cx="48768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8000"/>
                <a:lumOff val="92000"/>
              </a:schemeClr>
            </a:gs>
            <a:gs pos="34000">
              <a:schemeClr val="accent1">
                <a:lumMod val="39000"/>
                <a:lumOff val="61000"/>
              </a:schemeClr>
            </a:gs>
            <a:gs pos="62000">
              <a:schemeClr val="accent1">
                <a:lumMod val="73000"/>
                <a:lumOff val="27000"/>
              </a:schemeClr>
            </a:gs>
            <a:gs pos="100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>
          <a:xfrm>
            <a:off x="838200" y="365125"/>
            <a:ext cx="10515600" cy="659498"/>
          </a:xfrm>
        </p:spPr>
        <p:txBody>
          <a:bodyPr/>
          <a:lstStyle/>
          <a:p>
            <a:r>
              <a:rPr lang="ru-RU" sz="3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Что такое </a:t>
            </a:r>
            <a:r>
              <a:rPr lang="en-US" sz="3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Dota2</a:t>
            </a:r>
            <a:r>
              <a:rPr lang="ru-RU" sz="3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?</a:t>
            </a:r>
            <a:endParaRPr sz="360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Заполнитель контента 2"/>
          <p:cNvSpPr>
            <a:spLocks noGrp="1" noEditPoints="1"/>
          </p:cNvSpPr>
          <p:nvPr>
            <p:ph idx="1"/>
          </p:nvPr>
        </p:nvSpPr>
        <p:spPr>
          <a:xfrm>
            <a:off x="838200" y="1159560"/>
            <a:ext cx="10515600" cy="5017403"/>
          </a:xfrm>
        </p:spPr>
        <p:txBody>
          <a:bodyPr/>
          <a:lstStyle/>
          <a:p>
            <a:r>
              <a:rPr sz="28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Dota 2 — многопользовательская командная компьютерная игра в жанре </a:t>
            </a:r>
            <a:r>
              <a:rPr lang="en-US" sz="28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MOBA</a:t>
            </a:r>
            <a:r>
              <a:rPr sz="28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разработанная и изданная корпорацией Valve. Игра является продолжением DotA — пользовательской карты-модификации для игры Warcraft III</a:t>
            </a:r>
            <a:r>
              <a:rPr lang="ru-RU" sz="28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sz="28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Игра изображает сражение на карте особого вида; в каждом матче участвуют две команды по пять игроков, управляющих разными «героями» — персонажами с различными наборами способностей и характеристиками. Для победы в матче команда должна уничтожить особый объект — «крепость», принадлежащий вражеской стороне, и защитить от уничтожения собственную «крепость».</a:t>
            </a:r>
            <a:endParaRPr sz="200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8000"/>
                <a:lumOff val="92000"/>
              </a:schemeClr>
            </a:gs>
            <a:gs pos="34000">
              <a:schemeClr val="accent1">
                <a:lumMod val="39000"/>
                <a:lumOff val="61000"/>
              </a:schemeClr>
            </a:gs>
            <a:gs pos="62000">
              <a:schemeClr val="accent1">
                <a:lumMod val="73000"/>
                <a:lumOff val="27000"/>
              </a:schemeClr>
            </a:gs>
            <a:gs pos="100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>
          <a:xfrm>
            <a:off x="838200" y="365125"/>
            <a:ext cx="10515600" cy="569045"/>
          </a:xfrm>
        </p:spPr>
        <p:txBody>
          <a:bodyPr/>
          <a:lstStyle/>
          <a:p>
            <a:r>
              <a:rPr lang="ru-RU" sz="360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О приложении</a:t>
            </a:r>
            <a:endParaRPr sz="360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Заполнитель контента 2"/>
          <p:cNvSpPr>
            <a:spLocks noGrp="1" noEditPoints="1"/>
          </p:cNvSpPr>
          <p:nvPr>
            <p:ph idx="1"/>
          </p:nvPr>
        </p:nvSpPr>
        <p:spPr>
          <a:xfrm>
            <a:off x="838200" y="1077330"/>
            <a:ext cx="10515600" cy="5099633"/>
          </a:xfrm>
        </p:spPr>
        <p:txBody>
          <a:bodyPr/>
          <a:lstStyle/>
          <a:p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При открытии приложения мы видим приветственное окно, в котором вы можете прочитать, приветствие от нас - создателей приложения. Для этого мы использовали текстовый документ и функцию </a:t>
            </a:r>
            <a:r>
              <a:rPr lang="en-US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Open</a:t>
            </a:r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.</a:t>
            </a:r>
            <a:endParaRPr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151600" y="2680203"/>
            <a:ext cx="4944400" cy="3700862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6096000" y="2680203"/>
            <a:ext cx="5904884" cy="2419478"/>
          </a:xfrm>
          <a:prstGeom prst="rect">
            <a:avLst/>
          </a:prstGeom>
        </p:spPr>
      </p:pic>
      <p:pic>
        <p:nvPicPr>
          <p:cNvPr id="4" name="4 слайд">
            <a:hlinkClick r:id="" action="ppaction://media"/>
            <a:extLst>
              <a:ext uri="{FF2B5EF4-FFF2-40B4-BE49-F238E27FC236}">
                <a16:creationId xmlns:a16="http://schemas.microsoft.com/office/drawing/2014/main" id="{C9B0FD12-EC25-4F2B-B265-907BBF9939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853131" y="5087388"/>
            <a:ext cx="3147753" cy="17706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8000"/>
                <a:lumOff val="92000"/>
              </a:schemeClr>
            </a:gs>
            <a:gs pos="34000">
              <a:schemeClr val="accent1">
                <a:lumMod val="39000"/>
                <a:lumOff val="61000"/>
              </a:schemeClr>
            </a:gs>
            <a:gs pos="62000">
              <a:schemeClr val="accent1">
                <a:lumMod val="73000"/>
                <a:lumOff val="27000"/>
              </a:schemeClr>
            </a:gs>
            <a:gs pos="100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полнитель контента 2"/>
          <p:cNvSpPr>
            <a:spLocks noGrp="1" noEditPoints="1"/>
          </p:cNvSpPr>
          <p:nvPr>
            <p:ph idx="1"/>
          </p:nvPr>
        </p:nvSpPr>
        <p:spPr>
          <a:xfrm>
            <a:off x="838200" y="468826"/>
            <a:ext cx="10515600" cy="5708137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После приветственного окна, мы видим главное окно, в котором есть пока что 12 героев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кнопка смены фона главного окна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наш спонсор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 Stray228</a:t>
            </a:r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логотип нашей команды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 TEAM JIDKIE</a:t>
            </a:r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и реквизиты для </a:t>
            </a:r>
            <a:r>
              <a:rPr lang="ru-RU" dirty="0" err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доната</a:t>
            </a:r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:)</a:t>
            </a:r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Мы сделали это с помощью кнопок, текста с </a:t>
            </a:r>
            <a:r>
              <a:rPr lang="en-US" dirty="0" err="1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pixmap</a:t>
            </a:r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, а также 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QSS </a:t>
            </a:r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стиля, поиск реализован с помощью базы данных.</a:t>
            </a:r>
            <a:endParaRPr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6316AC9-8BC8-45E2-B512-B73D6FD66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58" y="2833341"/>
            <a:ext cx="8116084" cy="383346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8000"/>
                <a:lumOff val="92000"/>
              </a:schemeClr>
            </a:gs>
            <a:gs pos="34000">
              <a:schemeClr val="accent1">
                <a:lumMod val="39000"/>
                <a:lumOff val="61000"/>
              </a:schemeClr>
            </a:gs>
            <a:gs pos="62000">
              <a:schemeClr val="accent1">
                <a:lumMod val="73000"/>
                <a:lumOff val="27000"/>
              </a:schemeClr>
            </a:gs>
            <a:gs pos="100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полнитель контента 2"/>
          <p:cNvSpPr>
            <a:spLocks noGrp="1" noEditPoints="1"/>
          </p:cNvSpPr>
          <p:nvPr>
            <p:ph idx="1"/>
          </p:nvPr>
        </p:nvSpPr>
        <p:spPr>
          <a:xfrm>
            <a:off x="4838006" y="386596"/>
            <a:ext cx="6515793" cy="5790367"/>
          </a:xfrm>
        </p:spPr>
        <p:txBody>
          <a:bodyPr/>
          <a:lstStyle/>
          <a:p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При нажатии на любого героя, откроется отдельное окно, в котором прописан порядок сборки предметов на этого героя, прокачка способностей и их описание(при нажатии), так же его история.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Реализовали мы это с помощью, текстов, кнопок со стилями </a:t>
            </a:r>
            <a:r>
              <a:rPr lang="en-US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QSS.</a:t>
            </a:r>
            <a:endParaRPr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48339" y="3417254"/>
            <a:ext cx="4584943" cy="3348370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148339" y="66502"/>
            <a:ext cx="4584943" cy="3357406"/>
          </a:xfrm>
          <a:prstGeom prst="rect">
            <a:avLst/>
          </a:prstGeom>
        </p:spPr>
      </p:pic>
      <p:pic>
        <p:nvPicPr>
          <p:cNvPr id="2" name="6 слайд">
            <a:hlinkClick r:id="" action="ppaction://media"/>
            <a:extLst>
              <a:ext uri="{FF2B5EF4-FFF2-40B4-BE49-F238E27FC236}">
                <a16:creationId xmlns:a16="http://schemas.microsoft.com/office/drawing/2014/main" id="{85A286B7-BBFE-423E-81B9-A2073CA461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06710" y="3660308"/>
            <a:ext cx="5378384" cy="28622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accent1">
                <a:lumMod val="8000"/>
                <a:lumOff val="92000"/>
              </a:schemeClr>
            </a:gs>
            <a:gs pos="34000">
              <a:schemeClr val="accent1">
                <a:lumMod val="39000"/>
                <a:lumOff val="61000"/>
              </a:schemeClr>
            </a:gs>
            <a:gs pos="62000">
              <a:schemeClr val="accent1">
                <a:lumMod val="73000"/>
                <a:lumOff val="27000"/>
              </a:schemeClr>
            </a:gs>
            <a:gs pos="100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>
          <a:xfrm>
            <a:off x="838200" y="365125"/>
            <a:ext cx="10515600" cy="527930"/>
          </a:xfrm>
        </p:spPr>
        <p:txBody>
          <a:bodyPr>
            <a:normAutofit fontScale="90000"/>
          </a:bodyPr>
          <a:lstStyle/>
          <a:p>
            <a:r>
              <a:rPr lang="ru-RU" sz="3600" dirty="0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Будущие перспективы</a:t>
            </a:r>
            <a:endParaRPr sz="3600" dirty="0"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Заполнитель контента 2"/>
          <p:cNvSpPr>
            <a:spLocks noGrp="1" noEditPoints="1"/>
          </p:cNvSpPr>
          <p:nvPr>
            <p:ph idx="1"/>
          </p:nvPr>
        </p:nvSpPr>
        <p:spPr>
          <a:xfrm>
            <a:off x="838200" y="1036215"/>
            <a:ext cx="10515600" cy="5140748"/>
          </a:xfrm>
        </p:spPr>
        <p:txBody>
          <a:bodyPr/>
          <a:lstStyle/>
          <a:p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Добавление новых героев</a:t>
            </a:r>
          </a:p>
          <a:p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Изменение способностей персонажей</a:t>
            </a:r>
          </a:p>
          <a:p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Изменение предметов</a:t>
            </a:r>
          </a:p>
          <a:p>
            <a:r>
              <a:rPr lang="ru-RU"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Изменение карты  </a:t>
            </a:r>
            <a:endParaRPr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Изображение 11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279365" y="3429000"/>
            <a:ext cx="2857500" cy="304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азвание 1"/>
          <p:cNvSpPr>
            <a:spLocks noGrp="1" noEditPoints="1"/>
          </p:cNvSpPr>
          <p:nvPr>
            <p:ph type="title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Заполнитель контента 2"/>
          <p:cNvSpPr>
            <a:spLocks noGrp="1" noEditPoints="1"/>
          </p:cNvSpPr>
          <p:nvPr>
            <p:ph idx="1"/>
          </p:nvPr>
        </p:nvSpPr>
        <p:spPr/>
        <p:txBody>
          <a:bodyPr/>
          <a:lstStyle/>
          <a:p>
            <a:endParaRPr/>
          </a:p>
        </p:txBody>
      </p:sp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-2" y="0"/>
            <a:ext cx="12192002" cy="685799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По умолчанию">
  <a:themeElements>
    <a:clrScheme name="Офис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исная">
      <a:majorFont>
        <a:latin typeface="Calibri Light" panose="020F0302020204030204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Times New Roman"/>
        <a:font script="Knda" typeface="Tunga"/>
        <a:font script="Khmr" typeface="MoolBoran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Angsan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 Light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 Light"/>
        <a:font script="Olck" typeface="Nirmala UI"/>
        <a:font script="Lisu" typeface="Segoe UI"/>
        <a:font script="Sora" typeface="Nirmala UI"/>
      </a:majorFont>
      <a:minorFont>
        <a:latin typeface="Calibri" panose="020F0502020204030204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ebr" typeface="Arial"/>
        <a:font script="Knda" typeface="Tunga"/>
        <a:font script="Khmr" typeface="DaunPenh"/>
        <a:font script="Laoo" typeface="DokChampa"/>
        <a:font script="Mlym" typeface="Kartika"/>
        <a:font script="Mong" typeface="Mongolian Baiti"/>
        <a:font script="Mymr" typeface="Myanmar Text"/>
        <a:font script="Orya" typeface="Kalinga"/>
        <a:font script="Sinh" typeface="Iskoola Pota"/>
        <a:font script="Syrc" typeface="Estrangelo Edessa"/>
        <a:font script="Taml" typeface="Latha"/>
        <a:font script="Telu" typeface="Gautami"/>
        <a:font script="Thaa" typeface="MV Boli"/>
        <a:font script="Thai" typeface="Cordia New"/>
        <a:font script="Tibt" typeface="Microsoft Himalaya"/>
        <a:font script="Cans" typeface="Euphemia"/>
        <a:font script="Yiii" typeface="Microsoft Yi Baiti"/>
        <a:font script="Osma" typeface="Ebrima"/>
        <a:font script="Tale" typeface="Microsoft Tai Le"/>
        <a:font script="Bugi" typeface="Leelawadee UI"/>
        <a:font script="Talu" typeface="Microsoft New Tai Lue"/>
        <a:font script="Tfng" typeface="Ebrima"/>
        <a:font script="Hans" typeface="等线"/>
        <a:font script="Hant" typeface="新細明體"/>
        <a:font script="Java" typeface="Javanese Text"/>
        <a:font script="Nkoo" typeface="Ebrima"/>
        <a:font script="Phag" typeface="Phagspa"/>
        <a:font script="Syre" typeface="Estrangelo Edessa"/>
        <a:font script="Syrj" typeface="Estrangelo Edessa"/>
        <a:font script="Syrn" typeface="Estrangelo Edessa"/>
        <a:font script="Jpan" typeface="游ゴシック"/>
        <a:font script="Olck" typeface="Nirmala UI"/>
        <a:font script="Lisu" typeface="Segoe UI"/>
        <a:font script="Sora" typeface="Nirmala UI"/>
      </a:minorFont>
    </a:fontScheme>
    <a:fmtScheme name="Офис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Notes Theme">
  <a:themeElements>
    <a:clrScheme name="Office Notes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Notes Them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 Notes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1"/>
        </a:gradFill>
      </a:fillStyleLst>
      <a:lnStyleLst>
        <a:ln w="9525" cap="flat" cmpd="sng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>
          <a:solidFill>
            <a:schemeClr val="phClr"/>
          </a:solidFill>
          <a:prstDash val="solid"/>
        </a:ln>
        <a:ln w="38100" cap="flat" cmpd="sng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335</Words>
  <Application>Microsoft Office PowerPoint</Application>
  <PresentationFormat>Широкоэкранный</PresentationFormat>
  <Paragraphs>26</Paragraphs>
  <Slides>8</Slides>
  <Notes>8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По умолчанию</vt:lpstr>
      <vt:lpstr>DotaHelper</vt:lpstr>
      <vt:lpstr>Предыстория </vt:lpstr>
      <vt:lpstr>Что такое Dota2?</vt:lpstr>
      <vt:lpstr>О приложении</vt:lpstr>
      <vt:lpstr>Презентация PowerPoint</vt:lpstr>
      <vt:lpstr>Презентация PowerPoint</vt:lpstr>
      <vt:lpstr>Будущие перспективы</vt:lpstr>
      <vt:lpstr>Презентация PowerPoint</vt:lpstr>
    </vt:vector>
  </TitlesOfParts>
  <Company>Mobile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Самир Хасанянов</dc:creator>
  <cp:lastModifiedBy>wewewe</cp:lastModifiedBy>
  <cp:revision>7</cp:revision>
  <dcterms:created xsi:type="dcterms:W3CDTF">2023-11-12T18:22:38Z</dcterms:created>
  <dcterms:modified xsi:type="dcterms:W3CDTF">2023-11-13T18:30:53Z</dcterms:modified>
</cp:coreProperties>
</file>

<file path=docProps/thumbnail.jpeg>
</file>